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/>
    <p:restoredTop sz="94648"/>
  </p:normalViewPr>
  <p:slideViewPr>
    <p:cSldViewPr snapToGrid="0" snapToObjects="1">
      <p:cViewPr varScale="1">
        <p:scale>
          <a:sx n="84" d="100"/>
          <a:sy n="84" d="100"/>
        </p:scale>
        <p:origin x="20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FF336-141E-EF46-9E96-1026F5B39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Driver Diagram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BA8696-A4B2-9E49-88FE-252E0B0F3E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D28413-6D4B-034B-8941-CEBCEBD301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28613"/>
            <a:ext cx="11329988" cy="6343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64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D10F1F-BFF7-6249-9AC9-384EB95330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0"/>
            <a:ext cx="10344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205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5CC9-4FE3-0540-8550-E944A5BB8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61EB3-5DB3-764B-AB09-7AE3840F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15CED-3B68-1345-BE29-C6BACDE3F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0"/>
            <a:ext cx="10911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5797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17128</TotalTime>
  <Words>2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Rockwell</vt:lpstr>
      <vt:lpstr>Wingdings</vt:lpstr>
      <vt:lpstr>Atlas</vt:lpstr>
      <vt:lpstr>Driver Diagram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Soo Dong Kim</dc:creator>
  <cp:lastModifiedBy>Soo Dong Kim</cp:lastModifiedBy>
  <cp:revision>12</cp:revision>
  <cp:lastPrinted>2018-10-05T06:07:47Z</cp:lastPrinted>
  <dcterms:created xsi:type="dcterms:W3CDTF">2018-10-04T22:21:40Z</dcterms:created>
  <dcterms:modified xsi:type="dcterms:W3CDTF">2018-10-30T20:32:47Z</dcterms:modified>
</cp:coreProperties>
</file>