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8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AF6F-40FF-4F7E-8BBA-71B5DE5BE475}" type="datetimeFigureOut">
              <a:rPr lang="th-TH" smtClean="0"/>
              <a:pPr/>
              <a:t>10/04/59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6364C-2D5F-4ADD-9E12-593EB76110FF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6154" y="892783"/>
            <a:ext cx="1168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ผู้ป่วยรับบัตรคิว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4746" y="1468847"/>
            <a:ext cx="6222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วัด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BP 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0808" y="2044911"/>
            <a:ext cx="9989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BP&lt; 140/90 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59537" y="2044911"/>
            <a:ext cx="11737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วัด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BP &gt;140/90 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0504" y="2571736"/>
            <a:ext cx="10807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Angsana New" pitchFamily="18" charset="-34"/>
                <a:cs typeface="Angsana New" pitchFamily="18" charset="-34"/>
              </a:rPr>
              <a:t>Diastolis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&lt;110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9200" y="2620975"/>
            <a:ext cx="10807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Angsana New" pitchFamily="18" charset="-34"/>
                <a:cs typeface="Angsana New" pitchFamily="18" charset="-34"/>
              </a:rPr>
              <a:t>Diastolis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&gt;110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50" y="3211289"/>
            <a:ext cx="12763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ตามเวรเปรไป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ER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12" name="ตัวเชื่อมต่อตรง 11"/>
          <p:cNvCxnSpPr/>
          <p:nvPr/>
        </p:nvCxnSpPr>
        <p:spPr>
          <a:xfrm>
            <a:off x="3429000" y="1252823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3429000" y="1828887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5805264" y="2981015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4429132" y="2996975"/>
            <a:ext cx="0" cy="19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2276872" y="1972903"/>
            <a:ext cx="29523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>
            <a:off x="5229200" y="1972903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/>
          <p:cNvCxnSpPr/>
          <p:nvPr/>
        </p:nvCxnSpPr>
        <p:spPr>
          <a:xfrm>
            <a:off x="2276872" y="1972903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>
            <a:off x="5229200" y="2404951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ตัวเชื่อมต่อตรง 32"/>
          <p:cNvCxnSpPr/>
          <p:nvPr/>
        </p:nvCxnSpPr>
        <p:spPr>
          <a:xfrm flipV="1">
            <a:off x="4429132" y="2476959"/>
            <a:ext cx="1376132" cy="19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ตัวเชื่อมต่อตรง 36"/>
          <p:cNvCxnSpPr/>
          <p:nvPr/>
        </p:nvCxnSpPr>
        <p:spPr>
          <a:xfrm>
            <a:off x="4429132" y="2495769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ตัวเชื่อมต่อตรง 37"/>
          <p:cNvCxnSpPr/>
          <p:nvPr/>
        </p:nvCxnSpPr>
        <p:spPr>
          <a:xfrm>
            <a:off x="5805264" y="2476959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92640" y="3207900"/>
            <a:ext cx="110799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วัดความดันซ้ำ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ภายใน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15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นาที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66847" y="2639785"/>
            <a:ext cx="8050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โรคลมชัก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19114" y="2639785"/>
            <a:ext cx="6383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ไข้หวัด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8604" y="2639785"/>
            <a:ext cx="8867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โรควัณโรค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27" name="ตัวเชื่อมต่อตรง 26"/>
          <p:cNvCxnSpPr/>
          <p:nvPr/>
        </p:nvCxnSpPr>
        <p:spPr>
          <a:xfrm>
            <a:off x="2157366" y="2425471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ตรง 27"/>
          <p:cNvCxnSpPr/>
          <p:nvPr/>
        </p:nvCxnSpPr>
        <p:spPr>
          <a:xfrm>
            <a:off x="857232" y="2496909"/>
            <a:ext cx="235745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14290" y="3207900"/>
            <a:ext cx="114967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แยกผู้ป่วยไม่ให้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สัมผัสผู้ป่วย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คนอื่น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50" name="ลูกศรเชื่อมต่อแบบตรง 49"/>
          <p:cNvCxnSpPr/>
          <p:nvPr/>
        </p:nvCxnSpPr>
        <p:spPr>
          <a:xfrm rot="5400000">
            <a:off x="2463793" y="3675636"/>
            <a:ext cx="135811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ลูกศรเชื่อมต่อแบบตรง 53"/>
          <p:cNvCxnSpPr/>
          <p:nvPr/>
        </p:nvCxnSpPr>
        <p:spPr>
          <a:xfrm rot="5400000">
            <a:off x="4179603" y="4102172"/>
            <a:ext cx="49746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856891" y="4354297"/>
            <a:ext cx="200086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นั่งบริเวณแถวหน้าที่เจ้าหน้าที่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มองเห็นได้ชัดเจน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59" name="ตัวเชื่อมต่อตรง 58"/>
          <p:cNvCxnSpPr/>
          <p:nvPr/>
        </p:nvCxnSpPr>
        <p:spPr>
          <a:xfrm rot="5400000">
            <a:off x="394076" y="3603801"/>
            <a:ext cx="221378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ลูกศรเชื่อมต่อแบบตรง 60"/>
          <p:cNvCxnSpPr/>
          <p:nvPr/>
        </p:nvCxnSpPr>
        <p:spPr>
          <a:xfrm rot="5400000">
            <a:off x="750870" y="3103336"/>
            <a:ext cx="214315" cy="1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ลูกศรเชื่อมต่อแบบตรง 63"/>
          <p:cNvCxnSpPr/>
          <p:nvPr/>
        </p:nvCxnSpPr>
        <p:spPr>
          <a:xfrm rot="5400000">
            <a:off x="1893878" y="3103338"/>
            <a:ext cx="214315" cy="1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613525" y="3211289"/>
            <a:ext cx="8226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แจก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Mask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ให้ผู้ป่วย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73" name="ตัวเชื่อมต่อตรง 72"/>
          <p:cNvCxnSpPr/>
          <p:nvPr/>
        </p:nvCxnSpPr>
        <p:spPr>
          <a:xfrm>
            <a:off x="857232" y="2496909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ตัวเชื่อมต่อตรง 74"/>
          <p:cNvCxnSpPr/>
          <p:nvPr/>
        </p:nvCxnSpPr>
        <p:spPr>
          <a:xfrm>
            <a:off x="2071678" y="2495769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ตัวเชื่อมต่อตรง 75"/>
          <p:cNvCxnSpPr/>
          <p:nvPr/>
        </p:nvCxnSpPr>
        <p:spPr>
          <a:xfrm>
            <a:off x="3214686" y="2496909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ตัวเชื่อมต่อตรง 79"/>
          <p:cNvCxnSpPr/>
          <p:nvPr/>
        </p:nvCxnSpPr>
        <p:spPr>
          <a:xfrm rot="5400000">
            <a:off x="1072340" y="4067751"/>
            <a:ext cx="314327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071546" y="4711487"/>
            <a:ext cx="10021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โรคเบาหวาน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84" name="ลูกศรเชื่อมต่อแบบตรง 83"/>
          <p:cNvCxnSpPr/>
          <p:nvPr/>
        </p:nvCxnSpPr>
        <p:spPr>
          <a:xfrm rot="5400000">
            <a:off x="1392221" y="5175040"/>
            <a:ext cx="214315" cy="1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98645" y="5288355"/>
            <a:ext cx="191590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FBS&lt;200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ทำทุกหัตถการได้</a:t>
            </a:r>
          </a:p>
          <a:p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FBS&gt;200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อุดฟันได้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714752" y="5485163"/>
            <a:ext cx="281359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โรคที่ต้อง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Premedication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เด็ก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1800" dirty="0" err="1" smtClean="0">
                <a:latin typeface="Angsana New" pitchFamily="18" charset="-34"/>
                <a:cs typeface="Angsana New" pitchFamily="18" charset="-34"/>
              </a:rPr>
              <a:t>Amoxy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50mg/kg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ก่อนทำฟัน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ชั่วโมง</a:t>
            </a:r>
            <a:endParaRPr lang="en-US" sz="18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ผู้ใหญ่ </a:t>
            </a:r>
            <a:r>
              <a:rPr lang="en-US" sz="1800" dirty="0" err="1" smtClean="0">
                <a:latin typeface="Angsana New" pitchFamily="18" charset="-34"/>
                <a:cs typeface="Angsana New" pitchFamily="18" charset="-34"/>
              </a:rPr>
              <a:t>Amoxy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2g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ก่อนทำฟัน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ชั่วโมง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   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- Prosthetic valves</a:t>
            </a:r>
          </a:p>
          <a:p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    -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ลิ้นหัวใจรั่ว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   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-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ผ่าตัดลิ้นหัวใจรั่ว ไม่เกิน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6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เดือน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714488" y="6640313"/>
            <a:ext cx="159691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ได้รับยาละลายลิ่มเลือด</a:t>
            </a:r>
          </a:p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ปฏิบัติตาม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Guide line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95" name="ลูกศรเชื่อมต่อแบบตรง 94"/>
          <p:cNvCxnSpPr>
            <a:endCxn id="94" idx="0"/>
          </p:cNvCxnSpPr>
          <p:nvPr/>
        </p:nvCxnSpPr>
        <p:spPr>
          <a:xfrm rot="16200000" flipH="1">
            <a:off x="435717" y="4563086"/>
            <a:ext cx="4142610" cy="11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ลูกศรเชื่อมต่อแบบตรง 99"/>
          <p:cNvCxnSpPr/>
          <p:nvPr/>
        </p:nvCxnSpPr>
        <p:spPr>
          <a:xfrm>
            <a:off x="2643182" y="5640181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714488" y="285720"/>
            <a:ext cx="35910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แนวทาง</a:t>
            </a:r>
            <a:r>
              <a:rPr lang="th-TH" sz="1800" dirty="0" err="1" smtClean="0">
                <a:latin typeface="Angsana New" pitchFamily="18" charset="-34"/>
                <a:cs typeface="Angsana New" pitchFamily="18" charset="-34"/>
              </a:rPr>
              <a:t>ปฎิบัติ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ทางทันตก</a:t>
            </a:r>
            <a:r>
              <a:rPr lang="th-TH" sz="1800" dirty="0" err="1" smtClean="0">
                <a:latin typeface="Angsana New" pitchFamily="18" charset="-34"/>
                <a:cs typeface="Angsana New" pitchFamily="18" charset="-34"/>
              </a:rPr>
              <a:t>รรม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 สำหรับการคัดกรองผู้ป่วย</a:t>
            </a:r>
            <a:endParaRPr lang="th-TH" sz="1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7166" y="7500958"/>
            <a:ext cx="268855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หัตถการ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ที่ต้อง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X-ray 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ก่อนทำ</a:t>
            </a:r>
          </a:p>
          <a:p>
            <a:pPr>
              <a:buFontTx/>
              <a:buChar char="-"/>
            </a:pP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ผ่าฟันคุด</a:t>
            </a:r>
          </a:p>
          <a:p>
            <a:pPr>
              <a:buFontTx/>
              <a:buChar char="-"/>
            </a:pP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ถอนฟันที่ยาก เช่นฟันกราม รากฟันที่หัก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571876" y="7500958"/>
            <a:ext cx="225734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h-TH" sz="1800" dirty="0" err="1" smtClean="0">
                <a:latin typeface="Angsana New" pitchFamily="18" charset="-34"/>
                <a:cs typeface="Angsana New" pitchFamily="18" charset="-34"/>
              </a:rPr>
              <a:t>เคส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ที่ทัน</a:t>
            </a:r>
            <a:r>
              <a:rPr lang="th-TH" sz="1800" dirty="0" err="1" smtClean="0">
                <a:latin typeface="Angsana New" pitchFamily="18" charset="-34"/>
                <a:cs typeface="Angsana New" pitchFamily="18" charset="-34"/>
              </a:rPr>
              <a:t>ตาภิ</a:t>
            </a: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บาลห้ามทำการรักษา</a:t>
            </a:r>
          </a:p>
          <a:p>
            <a:pPr>
              <a:buFontTx/>
              <a:buChar char="-"/>
            </a:pP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คนไข้ที่มี </a:t>
            </a: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underlying</a:t>
            </a:r>
            <a:endParaRPr lang="th-TH" sz="18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Tx/>
              <a:buChar char="-"/>
            </a:pPr>
            <a:r>
              <a:rPr lang="en-US" sz="1800" dirty="0" smtClean="0">
                <a:latin typeface="Angsana New" pitchFamily="18" charset="-34"/>
                <a:cs typeface="Angsana New" pitchFamily="18" charset="-34"/>
              </a:rPr>
              <a:t>Case </a:t>
            </a:r>
            <a:r>
              <a:rPr lang="en-US" sz="1800" dirty="0" err="1" smtClean="0">
                <a:latin typeface="Angsana New" pitchFamily="18" charset="-34"/>
                <a:cs typeface="Angsana New" pitchFamily="18" charset="-34"/>
              </a:rPr>
              <a:t>Periodontitis</a:t>
            </a:r>
            <a:endParaRPr lang="en-US" sz="18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Tx/>
              <a:buChar char="-"/>
            </a:pPr>
            <a:r>
              <a:rPr lang="th-TH" sz="1800" dirty="0" smtClean="0">
                <a:latin typeface="Angsana New" pitchFamily="18" charset="-34"/>
                <a:cs typeface="Angsana New" pitchFamily="18" charset="-34"/>
              </a:rPr>
              <a:t>ถอนฟันกรามแท้ใหญ่</a:t>
            </a:r>
          </a:p>
        </p:txBody>
      </p:sp>
      <p:sp>
        <p:nvSpPr>
          <p:cNvPr id="49" name="ชื่อเรื่อง 48"/>
          <p:cNvSpPr>
            <a:spLocks noGrp="1"/>
          </p:cNvSpPr>
          <p:nvPr>
            <p:ph type="title"/>
          </p:nvPr>
        </p:nvSpPr>
        <p:spPr>
          <a:xfrm>
            <a:off x="5429264" y="142844"/>
            <a:ext cx="1228712" cy="318580"/>
          </a:xfrm>
        </p:spPr>
        <p:txBody>
          <a:bodyPr>
            <a:normAutofit/>
          </a:bodyPr>
          <a:lstStyle/>
          <a:p>
            <a:r>
              <a:rPr lang="th-TH" sz="1200" dirty="0" err="1" smtClean="0"/>
              <a:t>พิม์</a:t>
            </a:r>
            <a:r>
              <a:rPr lang="th-TH" sz="1200" dirty="0" smtClean="0"/>
              <a:t>ครั้งที่ 2  11/03/2559</a:t>
            </a:r>
            <a:endParaRPr lang="th-TH" sz="1200" dirty="0"/>
          </a:p>
        </p:txBody>
      </p:sp>
      <p:sp>
        <p:nvSpPr>
          <p:cNvPr id="51" name="ตัวยึดเนื้อหา 5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171</Words>
  <Application>Microsoft Office PowerPoint</Application>
  <PresentationFormat>นำเสนอทางหน้าจอ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พิม์ครั้งที่ 2  11/03/2559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KM.10</dc:creator>
  <cp:lastModifiedBy>Dental6</cp:lastModifiedBy>
  <cp:revision>6</cp:revision>
  <dcterms:created xsi:type="dcterms:W3CDTF">2015-06-12T08:04:20Z</dcterms:created>
  <dcterms:modified xsi:type="dcterms:W3CDTF">2016-04-10T07:45:40Z</dcterms:modified>
</cp:coreProperties>
</file>